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4660"/>
  </p:normalViewPr>
  <p:slideViewPr>
    <p:cSldViewPr>
      <p:cViewPr varScale="1">
        <p:scale>
          <a:sx n="86" d="100"/>
          <a:sy n="86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73207-7B2D-4645-8D57-FDFA4E859275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0D5E0-55F4-49E3-8A1D-B70943C55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D5E0-55F4-49E3-8A1D-B70943C555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1867-D4A7-4462-91A4-EBAF4F6F5944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6EB0-8505-46B9-A81B-AC908012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l/imgres?imgurl=http://sababa.sviva.gov.il/air/images/eco-e.gif&amp;imgrefurl=http://www.2all.co.il/Web/Sites/sviva1/PAGE2.asp&amp;usg=__zJjtnHCvzE-YSD1Mb0mhIL_LhCk=&amp;h=195&amp;w=114&amp;sz=6&amp;hl=iw&amp;start=1&amp;sig2=DEK_lrB0Zv4uXixDR_Hdlg&amp;tbnid=RdDAmMJPwiyEKM:&amp;tbnh=104&amp;tbnw=61&amp;prev=/images?q=%D7%94%D7%9C%D7%99%D7%9B%D7%94+%D7%91%D7%A8%D7%92%D7%9C&amp;gbv=2&amp;hl=iw&amp;ei=WlQySuG_NYzU-QaT0KDJC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port@transportation.org.i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Orit.solomon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l/imgres?imgurl=http://www.green.org.il/yarok/112006/images/articles/walking%20to%20school/walking%20brazil.jpg&amp;imgrefurl=http://www.green.org.il/yarok/112006/html/batuach.htm&amp;usg=__PTh_NKczhfk-jW_-K9tmm9ja9Ws=&amp;h=352&amp;w=480&amp;sz=51&amp;hl=iw&amp;start=54&amp;sig2=DlMCRlY8g5Zqi9NzgL8sow&amp;tbnid=YtOLP0RwaRnFhM:&amp;tbnh=95&amp;tbnw=129&amp;prev=/images?q=%D7%94%D7%9C%D7%99%D7%9B%D7%94+%D7%91%D7%A8%D7%92%D7%9C&amp;gbv=2&amp;ndsp=20&amp;hl=iw&amp;sa=N&amp;start=40&amp;ei=zVYySr34NdTF-Qa_ubiwC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walk.org.i/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העתיד הולך ברגל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עידוד </a:t>
            </a:r>
            <a:r>
              <a:rPr lang="he-IL" dirty="0" smtClean="0"/>
              <a:t>פרויקטים </a:t>
            </a:r>
            <a:endParaRPr lang="en-US" dirty="0" smtClean="0"/>
          </a:p>
          <a:p>
            <a:r>
              <a:rPr lang="he-IL" dirty="0" smtClean="0"/>
              <a:t>להליכה ברגל לבית הספר</a:t>
            </a:r>
            <a:endParaRPr lang="en-US" dirty="0"/>
          </a:p>
        </p:txBody>
      </p:sp>
      <p:pic>
        <p:nvPicPr>
          <p:cNvPr id="4" name="Picture 5" descr="eco-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500306"/>
            <a:ext cx="17716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0" descr="Description: tachbura-paper-top.jpg"/>
          <p:cNvPicPr>
            <a:picLocks noChangeAspect="1" noChangeArrowheads="1"/>
          </p:cNvPicPr>
          <p:nvPr/>
        </p:nvPicPr>
        <p:blipFill>
          <a:blip r:embed="rId5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64886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ליצירת קשר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he-IL" b="1" dirty="0" smtClean="0"/>
              <a:t>תחבורה היום ומחר –</a:t>
            </a:r>
            <a:endParaRPr lang="en-US" b="1" dirty="0" smtClean="0"/>
          </a:p>
          <a:p>
            <a:pPr algn="ctr" rtl="1">
              <a:buNone/>
            </a:pPr>
            <a:r>
              <a:rPr lang="he-IL" b="1" dirty="0" smtClean="0"/>
              <a:t>הארגון הישראלי לתחבורה בת קיימא </a:t>
            </a:r>
            <a:endParaRPr lang="en-US" b="1" dirty="0" smtClean="0"/>
          </a:p>
          <a:p>
            <a:pPr algn="ctr" rtl="1">
              <a:buNone/>
            </a:pPr>
            <a:r>
              <a:rPr lang="he-IL" sz="2400" dirty="0" smtClean="0"/>
              <a:t>רח' נחלת בנימין 85 תל אביב 66102</a:t>
            </a:r>
            <a:r>
              <a:rPr lang="en-US" sz="2400" dirty="0" smtClean="0"/>
              <a:t>  </a:t>
            </a:r>
            <a:r>
              <a:rPr lang="he-IL" sz="2400" dirty="0" smtClean="0"/>
              <a:t>טלפון: 03-5660823</a:t>
            </a:r>
            <a:r>
              <a:rPr lang="he-IL" b="1" dirty="0" smtClean="0"/>
              <a:t>     </a:t>
            </a:r>
            <a:endParaRPr lang="he-IL" dirty="0" smtClean="0"/>
          </a:p>
          <a:p>
            <a:pPr algn="ctr" rtl="1">
              <a:buNone/>
            </a:pPr>
            <a:r>
              <a:rPr lang="he-IL" sz="2800" dirty="0" smtClean="0"/>
              <a:t>דואר אלקטרוני: </a:t>
            </a:r>
            <a:r>
              <a:rPr lang="en-US" sz="2800" dirty="0" smtClean="0">
                <a:hlinkClick r:id="rId3"/>
              </a:rPr>
              <a:t>transport@transportation.org.il</a:t>
            </a:r>
            <a:endParaRPr lang="en-US" sz="2800" dirty="0" smtClean="0"/>
          </a:p>
          <a:p>
            <a:pPr algn="ctr" rtl="1">
              <a:buNone/>
            </a:pPr>
            <a:r>
              <a:rPr lang="he-IL" sz="2800" dirty="0" smtClean="0"/>
              <a:t>אורית סולומון – רכזת </a:t>
            </a:r>
            <a:r>
              <a:rPr lang="he-IL" sz="2800" dirty="0" smtClean="0"/>
              <a:t>פרויקט </a:t>
            </a:r>
            <a:r>
              <a:rPr lang="he-IL" sz="2800" dirty="0" smtClean="0"/>
              <a:t>הליכה </a:t>
            </a:r>
            <a:r>
              <a:rPr lang="he-IL" sz="2800" dirty="0" smtClean="0"/>
              <a:t>ברגל לבית-הספר</a:t>
            </a:r>
            <a:endParaRPr lang="he-IL" sz="2800" dirty="0" smtClean="0"/>
          </a:p>
          <a:p>
            <a:pPr algn="ctr" rtl="1">
              <a:buNone/>
            </a:pPr>
            <a:r>
              <a:rPr lang="he-IL" sz="2800" dirty="0" smtClean="0"/>
              <a:t>054-5221962</a:t>
            </a:r>
          </a:p>
          <a:p>
            <a:pPr algn="ctr"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hlinkClick r:id="rId4"/>
              </a:rPr>
              <a:t>Orit.solomon@gmail.com</a:t>
            </a:r>
            <a:r>
              <a:rPr lang="en-US" sz="2800" dirty="0" smtClean="0"/>
              <a:t>  www.transportation.org.il</a:t>
            </a:r>
            <a:endParaRPr lang="en-US" sz="2800" dirty="0"/>
          </a:p>
        </p:txBody>
      </p:sp>
      <p:pic>
        <p:nvPicPr>
          <p:cNvPr id="4" name="תמונה 0" descr="Description: tachbura-paper-top.jpg"/>
          <p:cNvPicPr>
            <a:picLocks noChangeAspect="1" noChangeArrowheads="1"/>
          </p:cNvPicPr>
          <p:nvPr/>
        </p:nvPicPr>
        <p:blipFill>
          <a:blip r:embed="rId5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43306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he-IL" dirty="0" smtClean="0"/>
              <a:t>תחבורה היום ומחר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915176" cy="3352808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 </a:t>
            </a:r>
            <a:r>
              <a:rPr lang="he-IL" dirty="0">
                <a:solidFill>
                  <a:schemeClr val="tx1"/>
                </a:solidFill>
              </a:rPr>
              <a:t>הארגון </a:t>
            </a:r>
            <a:r>
              <a:rPr lang="he-IL" dirty="0" smtClean="0">
                <a:solidFill>
                  <a:schemeClr val="tx1"/>
                </a:solidFill>
              </a:rPr>
              <a:t>הישראלי לקידום תחבורה בת –קיימא.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'תחבורה היום ומחר' קמה </a:t>
            </a:r>
            <a:r>
              <a:rPr lang="he-IL" dirty="0">
                <a:solidFill>
                  <a:schemeClr val="tx1"/>
                </a:solidFill>
              </a:rPr>
              <a:t>כדי לשנות </a:t>
            </a:r>
            <a:r>
              <a:rPr lang="he-IL" dirty="0" smtClean="0">
                <a:solidFill>
                  <a:schemeClr val="tx1"/>
                </a:solidFill>
              </a:rPr>
              <a:t>את מדיניות </a:t>
            </a:r>
            <a:r>
              <a:rPr lang="he-IL" dirty="0">
                <a:solidFill>
                  <a:schemeClr val="tx1"/>
                </a:solidFill>
              </a:rPr>
              <a:t>התחבורה בישראל, ולעודד </a:t>
            </a:r>
            <a:r>
              <a:rPr lang="he-IL" dirty="0" smtClean="0">
                <a:solidFill>
                  <a:schemeClr val="tx1"/>
                </a:solidFill>
              </a:rPr>
              <a:t>תחבורה </a:t>
            </a:r>
            <a:r>
              <a:rPr lang="he-IL" dirty="0">
                <a:solidFill>
                  <a:schemeClr val="tx1"/>
                </a:solidFill>
              </a:rPr>
              <a:t>ציבורית, הליכה ברגל, רכיבה באופניים ועוד.  </a:t>
            </a:r>
            <a:endParaRPr lang="he-IL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הארגון פועל עם משרדי ממשלה, רשויות מקומיות , בתי ספר ויוזמות מקומיות של אזרחים</a:t>
            </a:r>
            <a:r>
              <a:rPr lang="he-IL" dirty="0" smtClean="0"/>
              <a:t>. </a:t>
            </a:r>
            <a:r>
              <a:rPr lang="he-IL" dirty="0"/>
              <a:t> </a:t>
            </a:r>
            <a:endParaRPr lang="he-IL" dirty="0" smtClean="0"/>
          </a:p>
          <a:p>
            <a:pPr rtl="1"/>
            <a:r>
              <a:rPr lang="he-IL" dirty="0" smtClean="0">
                <a:solidFill>
                  <a:schemeClr val="tx1"/>
                </a:solidFill>
              </a:rPr>
              <a:t>אתר הארגון: </a:t>
            </a:r>
            <a:r>
              <a:rPr lang="en-US" dirty="0" smtClean="0">
                <a:solidFill>
                  <a:schemeClr val="tx1"/>
                </a:solidFill>
              </a:rPr>
              <a:t>www. Transportation.org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תמונה 0" descr="Description: tachbura-paper-top.jpg"/>
          <p:cNvPicPr>
            <a:picLocks noChangeAspect="1" noChangeArrowheads="1"/>
          </p:cNvPicPr>
          <p:nvPr/>
        </p:nvPicPr>
        <p:blipFill>
          <a:blip r:embed="rId3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86182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he-IL" dirty="0" smtClean="0"/>
              <a:t>למה ללכת ברגל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שיפור בטיחות הילדים (הפחתת כלי רכב בסביבת בית הספר) </a:t>
            </a:r>
            <a:endParaRPr lang="en-US" dirty="0" smtClean="0"/>
          </a:p>
          <a:p>
            <a:pPr algn="r" rtl="1"/>
            <a:r>
              <a:rPr lang="he-IL" dirty="0" smtClean="0"/>
              <a:t>פעילות גופנית יום יומית </a:t>
            </a:r>
          </a:p>
          <a:p>
            <a:pPr algn="r" rtl="1"/>
            <a:r>
              <a:rPr lang="he-IL" dirty="0" smtClean="0"/>
              <a:t>הפחתת זיהום אויר</a:t>
            </a:r>
          </a:p>
          <a:p>
            <a:pPr algn="r" rtl="1"/>
            <a:r>
              <a:rPr lang="he-IL" dirty="0" smtClean="0"/>
              <a:t>גיבוש חברתי </a:t>
            </a:r>
          </a:p>
          <a:p>
            <a:pPr algn="r" rtl="1"/>
            <a:r>
              <a:rPr lang="he-IL" dirty="0" smtClean="0"/>
              <a:t>פתרון בעיות חנייה,צפיפות מכוניות, ופקקי תנועה בסביבת בית ספר</a:t>
            </a:r>
          </a:p>
          <a:p>
            <a:pPr algn="r" rtl="1">
              <a:buNone/>
            </a:pPr>
            <a:endParaRPr lang="he-IL" dirty="0" smtClean="0"/>
          </a:p>
          <a:p>
            <a:pPr algn="r" rtl="1">
              <a:buNone/>
            </a:pPr>
            <a:endParaRPr lang="en-US" sz="4000" dirty="0"/>
          </a:p>
        </p:txBody>
      </p:sp>
      <p:pic>
        <p:nvPicPr>
          <p:cNvPr id="4" name="תמונה 0" descr="Description: tachbura-paper-top.jpg"/>
          <p:cNvPicPr>
            <a:picLocks noChangeAspect="1" noChangeArrowheads="1"/>
          </p:cNvPicPr>
          <p:nvPr/>
        </p:nvPicPr>
        <p:blipFill>
          <a:blip r:embed="rId3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58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he-IL" dirty="0" smtClean="0"/>
              <a:t>פרוייקט הליכה ברגל לבית ספר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he-IL" sz="2800" dirty="0" smtClean="0"/>
              <a:t>'תחבורה היום ומחר' בשיתוף משרד הבריאות,  תלווה בשנת הלימודים תשע"ג  10 בתי ספר ברחבי הארץ, המעוניינים להריץ פרוייקט הליכה ברגל לבית הספר.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7" name="Picture 5" descr="walking%2520braz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24479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0" descr="Description: tachbura-paper-top.jpg"/>
          <p:cNvPicPr>
            <a:picLocks noChangeAspect="1" noChangeArrowheads="1"/>
          </p:cNvPicPr>
          <p:nvPr/>
        </p:nvPicPr>
        <p:blipFill>
          <a:blip r:embed="rId5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57620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he-IL" dirty="0" smtClean="0"/>
              <a:t>במה מתבטא הליווי?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dirty="0" smtClean="0"/>
              <a:t>מנחה להובלת הפרוייקט.</a:t>
            </a:r>
          </a:p>
          <a:p>
            <a:pPr algn="r" rtl="1"/>
            <a:r>
              <a:rPr lang="he-IL" dirty="0" smtClean="0"/>
              <a:t>עזרה בבניית תוכנית הליכה בית ספרית.</a:t>
            </a:r>
          </a:p>
          <a:p>
            <a:pPr algn="r" rtl="1"/>
            <a:r>
              <a:rPr lang="he-IL" dirty="0" smtClean="0"/>
              <a:t>הרצאות מקצועיות ע"י מרצים חיצוניים.</a:t>
            </a:r>
          </a:p>
          <a:p>
            <a:pPr algn="r" rtl="1"/>
            <a:r>
              <a:rPr lang="he-IL" dirty="0" smtClean="0"/>
              <a:t>הכשרה לנציגי ועד הורים ולנציגי בית הספר.</a:t>
            </a:r>
          </a:p>
          <a:p>
            <a:pPr algn="r" rtl="1"/>
            <a:r>
              <a:rPr lang="he-IL" dirty="0" smtClean="0"/>
              <a:t>בניית מערכי שיעורים לכיתות להדרכה בנושא חשיבות הליכה רגלית, זהירות בדרכים, איכות הסביבה ועוד.</a:t>
            </a:r>
          </a:p>
          <a:p>
            <a:pPr algn="r" rtl="1"/>
            <a:r>
              <a:rPr lang="he-IL" dirty="0" smtClean="0"/>
              <a:t>סיוע בבחירה ומיפוי נתיבי הליכה מועדפים.</a:t>
            </a:r>
          </a:p>
          <a:p>
            <a:pPr algn="r" rtl="1"/>
            <a:r>
              <a:rPr lang="he-IL" dirty="0" smtClean="0"/>
              <a:t>סיוע מקצועי בפנייה לרשויות להסדרת תשתיות ולהסרת מפגעים.</a:t>
            </a:r>
          </a:p>
        </p:txBody>
      </p:sp>
      <p:pic>
        <p:nvPicPr>
          <p:cNvPr id="5" name="תמונה 0" descr="Description: tachbura-paper-top.jpg"/>
          <p:cNvPicPr>
            <a:picLocks noChangeAspect="1" noChangeArrowheads="1"/>
          </p:cNvPicPr>
          <p:nvPr/>
        </p:nvPicPr>
        <p:blipFill>
          <a:blip r:embed="rId3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12" y="64886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he-IL" dirty="0" smtClean="0"/>
              <a:t>מודל לחיקוי</a:t>
            </a:r>
            <a:br>
              <a:rPr lang="he-IL" dirty="0" smtClean="0"/>
            </a:br>
            <a:r>
              <a:rPr lang="he-IL" sz="4000" dirty="0" smtClean="0"/>
              <a:t>ביה"ס אריאל ברעננה</a:t>
            </a:r>
            <a:endParaRPr lang="en-US" sz="4000" dirty="0"/>
          </a:p>
        </p:txBody>
      </p:sp>
      <p:pic>
        <p:nvPicPr>
          <p:cNvPr id="4" name="תמונה 0" descr="Description: tachbura-paper-top.jpg"/>
          <p:cNvPicPr>
            <a:picLocks noChangeAspect="1" noChangeArrowheads="1"/>
          </p:cNvPicPr>
          <p:nvPr/>
        </p:nvPicPr>
        <p:blipFill>
          <a:blip r:embed="rId4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648866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www.walk.org.il</a:t>
            </a:r>
          </a:p>
          <a:p>
            <a:pPr algn="ctr"/>
            <a:r>
              <a:rPr lang="en-US" dirty="0" smtClean="0">
                <a:hlinkClick r:id="rId5"/>
              </a:rPr>
              <a:t>.i</a:t>
            </a:r>
            <a:r>
              <a:rPr lang="en-US" dirty="0" smtClean="0"/>
              <a:t>l</a:t>
            </a:r>
            <a:endParaRPr lang="en-US" dirty="0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>
            <p:ph idx="1"/>
          </p:nvPr>
        </p:nvGraphicFramePr>
        <p:xfrm>
          <a:off x="2786050" y="2000240"/>
          <a:ext cx="3811583" cy="3811583"/>
        </p:xfrm>
        <a:graphic>
          <a:graphicData uri="http://schemas.openxmlformats.org/presentationml/2006/ole">
            <p:oleObj spid="_x0000_s1027" name="Bitmap Image" r:id="rId6" imgW="11247619" imgH="112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דוגמה לתוכנית שנתית</a:t>
            </a:r>
            <a:br>
              <a:rPr lang="he-IL" dirty="0" smtClean="0"/>
            </a:b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32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80000"/>
              </a:lnSpc>
            </a:pPr>
            <a:r>
              <a:rPr lang="he-IL" sz="2800" dirty="0" smtClean="0"/>
              <a:t>הקמת צוות בית ספרי.סקר התחלתי כמותי של דרכי ההגעה לביה"ס, עמדות ההורים.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קביעת יעדים בית ספריים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מיפוי והכנת דרכים לביה"ס בשיתוף המועצה (תמרור, סימון מעברי חציה, ספסלים וכו')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החלטה על "שיטת הליכה" (אוטובוס מהלך, תחנת איסוף)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הדרכת ילדים בנושא בטיחות בדרכים- כיתתי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הכשרת מלווים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חומר הדרכה למחנכות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הצגת הפרויקט לילדים במסגרת יום ספורט בית ספרי</a:t>
            </a:r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הרצאות לצוות הבית ספרי </a:t>
            </a:r>
            <a:endParaRPr lang="en-US" sz="2800" dirty="0" smtClean="0"/>
          </a:p>
          <a:p>
            <a:pPr algn="r" rtl="1">
              <a:lnSpc>
                <a:spcPct val="80000"/>
              </a:lnSpc>
            </a:pPr>
            <a:r>
              <a:rPr lang="he-IL" sz="2800" dirty="0" smtClean="0"/>
              <a:t>תמריצים חברתיים לנושא ההליכה (תחרות בין הכיתות, צ'ופרים) 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תמונה 0" descr="Description: tachbura-paper-top.jpg"/>
          <p:cNvPicPr>
            <a:picLocks noChangeAspect="1" noChangeArrowheads="1"/>
          </p:cNvPicPr>
          <p:nvPr/>
        </p:nvPicPr>
        <p:blipFill>
          <a:blip r:embed="rId3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43306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39784"/>
          </a:xfrm>
        </p:spPr>
        <p:txBody>
          <a:bodyPr>
            <a:normAutofit/>
          </a:bodyPr>
          <a:lstStyle/>
          <a:p>
            <a:pPr rtl="1"/>
            <a:r>
              <a:rPr lang="he-IL" sz="4000" dirty="0" smtClean="0"/>
              <a:t>חלוקת המשימות בין הגופים השונים</a:t>
            </a:r>
            <a:endParaRPr lang="en-US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7" y="1571964"/>
          <a:ext cx="7632849" cy="4836230"/>
        </p:xfrm>
        <a:graphic>
          <a:graphicData uri="http://schemas.openxmlformats.org/drawingml/2006/table">
            <a:tbl>
              <a:tblPr rtl="1"/>
              <a:tblGrid>
                <a:gridCol w="2152855"/>
                <a:gridCol w="1871516"/>
                <a:gridCol w="1871516"/>
                <a:gridCol w="1736962"/>
              </a:tblGrid>
              <a:tr h="365870"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he-IL" sz="1700" b="1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פעולה</a:t>
                      </a:r>
                      <a:r>
                        <a:rPr lang="he-IL" sz="17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he-IL" sz="1700" b="1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אחריות מועצה</a:t>
                      </a:r>
                      <a:r>
                        <a:rPr lang="he-IL" sz="17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he-IL" sz="1700" b="1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אחריות ביה"ס</a:t>
                      </a:r>
                      <a:r>
                        <a:rPr lang="he-IL" sz="17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he-IL" sz="1700" b="1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אחריות </a:t>
                      </a:r>
                      <a:r>
                        <a:rPr lang="he-IL" sz="1700" b="1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ועד הורים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08524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סקר התחלתי כמותי של אופניי ההגעה לביה"ס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62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קביעת יעדים בית ספריים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35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מיפוי והכנת דרכים לביה"ס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4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תמרור, סימון מעברי חציה, ספסלים </a:t>
                      </a:r>
                      <a:r>
                        <a:rPr lang="he-IL" sz="1300" kern="12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וכו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'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047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החלטה על "שיטת הליכה" (אוטובוס מהלך, תחנת איסוף)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8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35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הכשרת המלווים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06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מציאת ספונסרים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4">
                <a:tc>
                  <a:txBody>
                    <a:bodyPr/>
                    <a:lstStyle/>
                    <a:p>
                      <a:pPr algn="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הדרכת ילדים בנושא בטיחות בדרכים בעת הליכה בקבוצה</a:t>
                      </a:r>
                      <a:r>
                        <a:rPr lang="he-IL" sz="13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Verdan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81906" marR="81906" marT="40953" marB="4095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  <a:sym typeface="Wingdings"/>
                        </a:rPr>
                        <a:t>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1906" marR="81906" marT="40953" marB="409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תמונה 0" descr="Description: tachbura-paper-top.jpg"/>
          <p:cNvPicPr>
            <a:picLocks noChangeAspect="1" noChangeArrowheads="1"/>
          </p:cNvPicPr>
          <p:nvPr/>
        </p:nvPicPr>
        <p:blipFill>
          <a:blip r:embed="rId3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6488668"/>
            <a:ext cx="16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www.walk.org.il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en-US" sz="4000" dirty="0" smtClean="0"/>
              <a:t>    </a:t>
            </a:r>
            <a:r>
              <a:rPr lang="he-IL" sz="4000" dirty="0" smtClean="0"/>
              <a:t>הצטרפות לתנועה גלובלית</a:t>
            </a:r>
            <a:endParaRPr lang="en-US" sz="4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2744"/>
            <a:ext cx="8072495" cy="607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0" descr="Description: tachbura-paper-top.jpg"/>
          <p:cNvPicPr>
            <a:picLocks noChangeAspect="1" noChangeArrowheads="1"/>
          </p:cNvPicPr>
          <p:nvPr/>
        </p:nvPicPr>
        <p:blipFill>
          <a:blip r:embed="rId4" cstate="print"/>
          <a:srcRect l="30527" t="29805" r="31578"/>
          <a:stretch>
            <a:fillRect/>
          </a:stretch>
        </p:blipFill>
        <p:spPr bwMode="auto">
          <a:xfrm>
            <a:off x="0" y="0"/>
            <a:ext cx="2571768" cy="7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14612" y="857232"/>
            <a:ext cx="40005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מ</a:t>
            </a:r>
            <a:r>
              <a:rPr lang="en-US" dirty="0" smtClean="0">
                <a:solidFill>
                  <a:schemeClr val="tx1"/>
                </a:solidFill>
              </a:rPr>
              <a:t>www.iwalktoschool.org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379</Words>
  <Application>Microsoft Office PowerPoint</Application>
  <PresentationFormat>‫הצגה על המסך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2" baseType="lpstr">
      <vt:lpstr>Тема Office</vt:lpstr>
      <vt:lpstr>Bitmap Image</vt:lpstr>
      <vt:lpstr>העתיד הולך ברגל</vt:lpstr>
      <vt:lpstr>תחבורה היום ומחר</vt:lpstr>
      <vt:lpstr>למה ללכת ברגל</vt:lpstr>
      <vt:lpstr>פרוייקט הליכה ברגל לבית ספר</vt:lpstr>
      <vt:lpstr>במה מתבטא הליווי?</vt:lpstr>
      <vt:lpstr>מודל לחיקוי ביה"ס אריאל ברעננה</vt:lpstr>
      <vt:lpstr>דוגמה לתוכנית שנתית </vt:lpstr>
      <vt:lpstr>חלוקת המשימות בין הגופים השונים</vt:lpstr>
      <vt:lpstr>    הצטרפות לתנועה גלובלית</vt:lpstr>
      <vt:lpstr>ליצירת קשר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העתיד הולך ברגל</dc:title>
  <dc:creator>orit</dc:creator>
  <cp:lastModifiedBy>pc</cp:lastModifiedBy>
  <cp:revision>48</cp:revision>
  <dcterms:created xsi:type="dcterms:W3CDTF">2012-08-12T10:28:38Z</dcterms:created>
  <dcterms:modified xsi:type="dcterms:W3CDTF">2013-01-14T10:27:54Z</dcterms:modified>
</cp:coreProperties>
</file>